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66"/>
    <a:srgbClr val="009999"/>
    <a:srgbClr val="6699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28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4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3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3E0F-5A93-42BC-BAA4-19E4DB3110B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5075-9B91-44E6-88B3-E123DAE1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3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5176781" cy="1373070"/>
          </a:xfrm>
        </p:spPr>
        <p:txBody>
          <a:bodyPr/>
          <a:lstStyle/>
          <a:p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ROCKS</a:t>
            </a:r>
            <a:r>
              <a:rPr lang="en-US" sz="8800" dirty="0" smtClean="0"/>
              <a:t>  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magma exits the interior, it is classified as lava.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 lava reaches the surface of the earth, the trapped gases escape.  This will change the formation of the minerals and rocks that form when the lava hardens.</a:t>
            </a:r>
          </a:p>
          <a:p>
            <a:r>
              <a:rPr lang="en-US" sz="2800" b="1" dirty="0" smtClean="0"/>
              <a:t>How?</a:t>
            </a:r>
          </a:p>
          <a:p>
            <a:r>
              <a:rPr lang="en-US" sz="2800" b="1" dirty="0" smtClean="0"/>
              <a:t>Rocks that form when lava, above the surface of Earth, hardens are called </a:t>
            </a:r>
            <a:r>
              <a:rPr lang="en-US" sz="2800" b="1" dirty="0" smtClean="0">
                <a:solidFill>
                  <a:srgbClr val="0070C0"/>
                </a:solidFill>
              </a:rPr>
              <a:t>EXTRUSIVE IGNEOUS ROCKS.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3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2" y="234778"/>
            <a:ext cx="991012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The Hawaiians have 2 words for lava--based on the differences in the lava as it cools.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2" y="1693801"/>
            <a:ext cx="3113905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Pahoehoe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“ropy” “billowy”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 “skin” forms over the top and the rest cools under that.</a:t>
            </a: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Pahoehoe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is the thinner and faster of the two kinds.</a:t>
            </a:r>
          </a:p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Basaltic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lava.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2" y="2216290"/>
            <a:ext cx="8225481" cy="42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" y="836399"/>
            <a:ext cx="6914103" cy="4501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5287" y="506026"/>
            <a:ext cx="4497859" cy="56938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This type of lava is called 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en-US" sz="2800" b="1" dirty="0" err="1" smtClean="0">
                <a:solidFill>
                  <a:srgbClr val="C00000"/>
                </a:solidFill>
              </a:rPr>
              <a:t>A’a</a:t>
            </a:r>
            <a:r>
              <a:rPr lang="en-US" sz="2800" b="1" dirty="0" smtClean="0">
                <a:solidFill>
                  <a:srgbClr val="C00000"/>
                </a:solidFill>
              </a:rPr>
              <a:t>.”  </a:t>
            </a:r>
            <a:r>
              <a:rPr lang="en-US" sz="2800" b="1" dirty="0" smtClean="0">
                <a:solidFill>
                  <a:schemeClr val="bg1"/>
                </a:solidFill>
              </a:rPr>
              <a:t>And it’s pronounced just like that—ah </a:t>
            </a:r>
            <a:r>
              <a:rPr lang="en-US" sz="2800" b="1" dirty="0" err="1" smtClean="0">
                <a:solidFill>
                  <a:schemeClr val="bg1"/>
                </a:solidFill>
              </a:rPr>
              <a:t>ah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A’a</a:t>
            </a:r>
            <a:r>
              <a:rPr lang="en-US" sz="2800" b="1" dirty="0" smtClean="0">
                <a:solidFill>
                  <a:schemeClr val="bg1"/>
                </a:solidFill>
              </a:rPr>
              <a:t> is very viscous as it travels with lots of gas bubbles.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When it hardens, it forms thousands of sharp points that can rip shoes and the soles of your feet.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TYPES OF IGNEOUS ROCKS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335" y="2099322"/>
            <a:ext cx="4472327" cy="693135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INTRUSIVE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7167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Cool slowly because they form inside the earth. </a:t>
            </a:r>
          </a:p>
          <a:p>
            <a:r>
              <a:rPr lang="en-US" sz="2800" dirty="0" smtClean="0"/>
              <a:t>More time to harden will produce larger crystals.</a:t>
            </a:r>
          </a:p>
          <a:p>
            <a:r>
              <a:rPr lang="en-US" sz="2800" dirty="0" smtClean="0"/>
              <a:t>Examples:  granite, gabbro, diorite, serpentine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5017" y="2086048"/>
            <a:ext cx="4474028" cy="69207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EXTRUSIVE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2002" y="3030007"/>
            <a:ext cx="4700059" cy="37167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Cool quickly because they are exposed to the atmosphere.</a:t>
            </a:r>
          </a:p>
          <a:p>
            <a:r>
              <a:rPr lang="en-US" sz="2800" dirty="0" smtClean="0"/>
              <a:t>Have smaller crystals because of less time to build the crystals.</a:t>
            </a:r>
          </a:p>
          <a:p>
            <a:r>
              <a:rPr lang="en-US" sz="2800" dirty="0" smtClean="0"/>
              <a:t>Examples:  rhyolite, basalt, pumice, obsidian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71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1917853"/>
            <a:ext cx="333375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4" y="3133404"/>
            <a:ext cx="333375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4340400"/>
            <a:ext cx="333375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04" y="2771486"/>
            <a:ext cx="3505114" cy="2628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3408" y="5611276"/>
            <a:ext cx="3381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PEGMATITE</a:t>
            </a:r>
            <a:endParaRPr lang="en-US" sz="20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EXTRUSIVE IGNEOUS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EXTRUSIVE IGENOUS ROCKS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5" y="284720"/>
            <a:ext cx="3046653" cy="2137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83" y="284720"/>
            <a:ext cx="2415646" cy="1741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77" y="537820"/>
            <a:ext cx="28575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19" y="2161202"/>
            <a:ext cx="3323234" cy="23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5" y="255373"/>
            <a:ext cx="2773405" cy="2080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2" y="251254"/>
            <a:ext cx="2507983" cy="2039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599" y="2271445"/>
            <a:ext cx="380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of these are pumice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57" y="4416441"/>
            <a:ext cx="3251200" cy="2321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07" y="2271445"/>
            <a:ext cx="3322499" cy="2048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8525" y="1639161"/>
            <a:ext cx="380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Both of these are scoria.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8" y="4287244"/>
            <a:ext cx="3267676" cy="2450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658728"/>
            <a:ext cx="380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ANDESITE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39" y="4175082"/>
            <a:ext cx="3087854" cy="2562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2832" y="3499217"/>
            <a:ext cx="380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TUFF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799106" cy="437284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Sedimentary means “settling.”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Sedimentary rocks form from </a:t>
            </a: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</a:rPr>
              <a:t>sediments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Solid particles of various sizes that have “broken” off other rocks and been moved to other places.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These sediments are transported by water, wind, gravity, and glaciers.  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About 75% of exposed rocks at the earth’s surface are sedimentary.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These are the only type of rocks to contain fossils.</a:t>
            </a:r>
          </a:p>
          <a:p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SEDIMENTARY ROCKS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393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sedimentary rocks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Clastic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3059" y="3022673"/>
            <a:ext cx="3571103" cy="29135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Rocks made from pieces of other rocks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Sizes of sediments range from 1/4000 mm to 100 mm in size.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39" y="2325962"/>
            <a:ext cx="3063240" cy="57626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250724" y="3005584"/>
            <a:ext cx="3855308" cy="37117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 made up of other rocks.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Classified by the minerals they contain.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 from precipitation out of solutions or are the ‘leftovers’ from evaporation.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57539" y="2325962"/>
            <a:ext cx="3070025" cy="57626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291385" y="3022673"/>
            <a:ext cx="3731739" cy="29135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Formed from biological interactions or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Biochemical sediments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Organic sediments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75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0346" y="901509"/>
            <a:ext cx="4398306" cy="70788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Biochemical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281" y="2336872"/>
            <a:ext cx="5230397" cy="45211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marine animals (coral, diatoms, etc.) take minerals out of the water to make their shells.</a:t>
            </a:r>
          </a:p>
          <a:p>
            <a:r>
              <a:rPr lang="en-US" sz="2800" dirty="0" smtClean="0"/>
              <a:t>When they die, the shells accumulate on ocean floor.</a:t>
            </a:r>
          </a:p>
          <a:p>
            <a:r>
              <a:rPr lang="en-US" sz="2800" dirty="0" smtClean="0"/>
              <a:t>Broken fragments cement together to form rocks.</a:t>
            </a:r>
          </a:p>
          <a:p>
            <a:r>
              <a:rPr lang="en-US" sz="2800" dirty="0" smtClean="0"/>
              <a:t>Examples:  chalk, limestone, coquina</a:t>
            </a:r>
          </a:p>
          <a:p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267466" cy="35993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Rocks made of sediment that are remains of once-living things.</a:t>
            </a:r>
          </a:p>
          <a:p>
            <a:r>
              <a:rPr lang="en-US" sz="2800" dirty="0" smtClean="0"/>
              <a:t>Specifically—PLANTS.</a:t>
            </a:r>
          </a:p>
          <a:p>
            <a:r>
              <a:rPr lang="en-US" sz="2800" dirty="0" smtClean="0"/>
              <a:t>Plants die, decay, become buried, and are then compacted and compressed into coal or peat.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82962" y="901509"/>
            <a:ext cx="404066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Organic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4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rock?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07873"/>
          </a:xfrm>
        </p:spPr>
        <p:txBody>
          <a:bodyPr>
            <a:norm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geology, rock or stone is a naturally occurring solid aggregate of one or more minerals or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mineraloids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8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5" y="2687208"/>
            <a:ext cx="5715000" cy="402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42" y="259490"/>
            <a:ext cx="3224302" cy="2902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2" y="3895472"/>
            <a:ext cx="4525499" cy="2962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124" y="494270"/>
            <a:ext cx="533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Diatoms: microscopic algae that form shells around themselves.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88844" y="3371097"/>
            <a:ext cx="228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68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59" y="420129"/>
            <a:ext cx="642551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Sedimentary rock formations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1240123"/>
            <a:ext cx="3462860" cy="2306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31" y="1161101"/>
            <a:ext cx="3086100" cy="24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4" r="1051"/>
          <a:stretch/>
        </p:blipFill>
        <p:spPr>
          <a:xfrm>
            <a:off x="383059" y="3878094"/>
            <a:ext cx="4821195" cy="2779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61" y="4164226"/>
            <a:ext cx="6402240" cy="23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016" y="68710"/>
            <a:ext cx="7068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Clastic Sedimentary Rocks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4" y="187874"/>
            <a:ext cx="333375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4" y="2303505"/>
            <a:ext cx="333375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4" y="4419136"/>
            <a:ext cx="2611395" cy="2176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7762" y="5045552"/>
            <a:ext cx="177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Siltstone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820218"/>
            <a:ext cx="2181483" cy="2608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4499" y="835611"/>
            <a:ext cx="177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Breccia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13" y="820218"/>
            <a:ext cx="4231873" cy="2539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51" y="3880022"/>
            <a:ext cx="4084242" cy="2720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757" y="3880022"/>
            <a:ext cx="177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Greywacke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2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9429" y="97567"/>
            <a:ext cx="10713310" cy="1081088"/>
          </a:xfrm>
        </p:spPr>
        <p:txBody>
          <a:bodyPr>
            <a:noAutofit/>
          </a:bodyPr>
          <a:lstStyle/>
          <a:p>
            <a:r>
              <a:rPr lang="en-US" sz="4400" dirty="0" smtClean="0"/>
              <a:t>Chemical Sedimentary Rocks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3" y="1178655"/>
            <a:ext cx="2892768" cy="2346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07" y="3601841"/>
            <a:ext cx="289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Limestone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28" y="1178655"/>
            <a:ext cx="3284424" cy="2281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9066" y="3525011"/>
            <a:ext cx="289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95" y="1178654"/>
            <a:ext cx="3264431" cy="2281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0968" y="3474241"/>
            <a:ext cx="289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Chalk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AutoShape 2" descr="Image result for coquina rock"/>
          <p:cNvSpPr>
            <a:spLocks noChangeAspect="1" noChangeArrowheads="1"/>
          </p:cNvSpPr>
          <p:nvPr/>
        </p:nvSpPr>
        <p:spPr bwMode="auto">
          <a:xfrm>
            <a:off x="1313291" y="57082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61" y="4125061"/>
            <a:ext cx="3478083" cy="2537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7134" y="4661986"/>
            <a:ext cx="289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Coquina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1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METAMORPHIC  ROCKS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2040310"/>
            <a:ext cx="11714204" cy="45211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Metamorphic means “changed form.”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Metamorphic rocks have formed from preexisting rocks that have been placed under great heat and/or pressure but which have not been melted.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heat is produced by the radioactive decay of materials in the earth.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pressure comes from the weight of overlying sediments and plate tectonics.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947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 can take place in very small areas or very large areas.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708" y="2336873"/>
            <a:ext cx="5180970" cy="35993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metamorphism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when other rocks come in contact with magma, lava, or chemically active fluids.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areas—valleys or volcanoes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823521" cy="35993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metamorphism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when large parts of Earth’s crust are placed under enough pressure so that it begins to break or fold.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usually occurs in mountain ranges or continents.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686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happens during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1222"/>
            <a:ext cx="11009171" cy="44484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rock becomes more dense as more materials is squeezed into a smaller area.</a:t>
            </a:r>
            <a:endParaRPr lang="en-US" sz="2800" dirty="0"/>
          </a:p>
          <a:p>
            <a:r>
              <a:rPr lang="en-US" sz="2800" dirty="0" smtClean="0"/>
              <a:t>Crystals will begin to rearrange themselves as a result of the pressure.</a:t>
            </a:r>
          </a:p>
          <a:p>
            <a:r>
              <a:rPr lang="en-US" sz="2800" dirty="0" smtClean="0"/>
              <a:t>Mineral crystal increase in size as temps increase enough for the atoms to gain energy so they can move around.</a:t>
            </a:r>
          </a:p>
          <a:p>
            <a:r>
              <a:rPr lang="en-US" sz="2800" dirty="0" smtClean="0"/>
              <a:t>New minerals begin to form.</a:t>
            </a:r>
          </a:p>
          <a:p>
            <a:r>
              <a:rPr lang="en-US" sz="2800" dirty="0" smtClean="0"/>
              <a:t>Foliation may occur—minerals line up in bands because of the intense pressure.</a:t>
            </a:r>
          </a:p>
        </p:txBody>
      </p:sp>
    </p:spTree>
    <p:extLst>
      <p:ext uri="{BB962C8B-B14F-4D97-AF65-F5344CB8AC3E}">
        <p14:creationId xmlns:p14="http://schemas.microsoft.com/office/powerpoint/2010/main" val="2280142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Penultimate slide!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types of metamorphic rocks</a:t>
            </a:r>
          </a:p>
          <a:p>
            <a:r>
              <a:rPr lang="en-US" sz="2800" dirty="0" smtClean="0"/>
              <a:t>Foliated—show banding or striping</a:t>
            </a:r>
          </a:p>
          <a:p>
            <a:r>
              <a:rPr lang="en-US" sz="2800" dirty="0" err="1" smtClean="0"/>
              <a:t>Nonfoliated</a:t>
            </a:r>
            <a:r>
              <a:rPr lang="en-US" sz="2800" dirty="0" smtClean="0"/>
              <a:t>—no banding or striping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4946191" cy="35993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 of foliated:</a:t>
            </a:r>
          </a:p>
          <a:p>
            <a:r>
              <a:rPr lang="en-US" sz="2800" dirty="0" smtClean="0"/>
              <a:t>Gneiss (from granite)</a:t>
            </a:r>
          </a:p>
          <a:p>
            <a:r>
              <a:rPr lang="en-US" sz="2800" dirty="0" smtClean="0"/>
              <a:t>Slate (from shale)</a:t>
            </a:r>
          </a:p>
          <a:p>
            <a:r>
              <a:rPr lang="en-US" sz="2800" dirty="0" smtClean="0"/>
              <a:t>Schist (from shale)</a:t>
            </a:r>
          </a:p>
          <a:p>
            <a:r>
              <a:rPr lang="en-US" sz="2800" dirty="0" smtClean="0"/>
              <a:t>Examples of </a:t>
            </a:r>
            <a:r>
              <a:rPr lang="en-US" sz="2800" dirty="0" err="1" smtClean="0"/>
              <a:t>nonfoliated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Quartzite (from sandstone)</a:t>
            </a:r>
          </a:p>
          <a:p>
            <a:r>
              <a:rPr lang="en-US" sz="2800" dirty="0" smtClean="0"/>
              <a:t>Marble (from limestone)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0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481" y="494269"/>
            <a:ext cx="820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Last slide!  Metamorphic rocks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1485898"/>
            <a:ext cx="3411838" cy="2558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85" y="1346319"/>
            <a:ext cx="14951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GNEISS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05" y="1485898"/>
            <a:ext cx="3003392" cy="2527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9639" y="1224288"/>
            <a:ext cx="14951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SLATE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4856325"/>
            <a:ext cx="4286250" cy="181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3738" y="4594714"/>
            <a:ext cx="1712792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SCHIST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68" y="536366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1557" y="2960423"/>
            <a:ext cx="16407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MARBLE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t="3252" r="1101" b="9675"/>
          <a:stretch/>
        </p:blipFill>
        <p:spPr>
          <a:xfrm>
            <a:off x="8442367" y="3764575"/>
            <a:ext cx="2879125" cy="2446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22076" y="5687993"/>
            <a:ext cx="220976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QUARTZITE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68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minerals are rocks, but not all rock is mineral.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93335" y="2202294"/>
            <a:ext cx="4472327" cy="69313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496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Solid; one substance (compound)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structure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Naturally occurring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Crystalline structure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084368" y="3007897"/>
            <a:ext cx="5452818" cy="35190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Solid; one or more </a:t>
            </a:r>
            <a:r>
              <a:rPr lang="en-US" sz="2800" u="sng" dirty="0" smtClean="0"/>
              <a:t>minerals</a:t>
            </a:r>
          </a:p>
          <a:p>
            <a:r>
              <a:rPr lang="en-US" sz="2800" dirty="0" smtClean="0"/>
              <a:t>Sometimes there is organized structure</a:t>
            </a:r>
          </a:p>
          <a:p>
            <a:r>
              <a:rPr lang="en-US" sz="2800" dirty="0" smtClean="0"/>
              <a:t>Naturally occurring</a:t>
            </a:r>
          </a:p>
          <a:p>
            <a:r>
              <a:rPr lang="en-US" sz="2800" dirty="0" smtClean="0"/>
              <a:t>Often contain organic matter</a:t>
            </a:r>
          </a:p>
          <a:p>
            <a:r>
              <a:rPr lang="en-US" sz="2800" dirty="0" smtClean="0"/>
              <a:t>May contain crystals but do not have crystalline structure</a:t>
            </a:r>
            <a:endParaRPr lang="en-US" sz="280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idx="1"/>
          </p:nvPr>
        </p:nvSpPr>
        <p:spPr>
          <a:xfrm>
            <a:off x="6574614" y="2202293"/>
            <a:ext cx="4472327" cy="69313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ROCKS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</a:rPr>
              <a:t>Three Types of Rocks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IGNEOUS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5"/>
          </p:nvPr>
        </p:nvSpPr>
        <p:spPr>
          <a:xfrm>
            <a:off x="680322" y="3286897"/>
            <a:ext cx="3049702" cy="264928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These rocks form when hot, molten rock cools and hardens.</a:t>
            </a:r>
            <a:endParaRPr lang="en-US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SEDIMENTARY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6"/>
          </p:nvPr>
        </p:nvSpPr>
        <p:spPr>
          <a:xfrm>
            <a:off x="3945470" y="3286897"/>
            <a:ext cx="3063240" cy="29409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rocks form when rock fragments (sediments) combine and become cemented together by another material.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METAMORPHIC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7"/>
          </p:nvPr>
        </p:nvSpPr>
        <p:spPr>
          <a:xfrm>
            <a:off x="7224156" y="3286897"/>
            <a:ext cx="3070025" cy="264928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rocks form when heat and/or pressure are applied to already existing rocks.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1075038" y="752473"/>
            <a:ext cx="9329351" cy="573482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type of rock can become any other type of rock.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the difference?  It depends on what the preexisting rock is exposed to: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weathering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intense heat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-- great pressure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-- subduction below surface of Earth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3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001795"/>
            <a:ext cx="3876256" cy="464614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Igneous rocks form when molten rock cools and hardens.</a:t>
            </a:r>
          </a:p>
          <a:p>
            <a:endParaRPr lang="en-US" sz="2800" b="1" dirty="0"/>
          </a:p>
          <a:p>
            <a:r>
              <a:rPr lang="en-US" sz="2800" b="1" dirty="0" smtClean="0"/>
              <a:t>Magma, molten rock inside Earth, forms when plates of the lithosphere are forced downward into the asthenosphere.</a:t>
            </a:r>
            <a:endParaRPr lang="en-US" sz="28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6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9029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Magma -- Lava</a:t>
            </a:r>
            <a:endParaRPr lang="en-US" sz="4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0321" y="2026508"/>
            <a:ext cx="10638468" cy="47079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Generally, magma is considered molten rock still under the surface of the earth while lava is the name given to molten rock that is above the surface.  But there’s more.</a:t>
            </a:r>
          </a:p>
          <a:p>
            <a:r>
              <a:rPr lang="en-US" sz="2800" b="1" dirty="0" smtClean="0"/>
              <a:t>Magma has a great deal of dissolved gas in it—usually 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or vaporized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O.  Lava has much less gas in it.</a:t>
            </a:r>
          </a:p>
          <a:p>
            <a:r>
              <a:rPr lang="en-US" sz="2800" b="1" dirty="0" smtClean="0"/>
              <a:t>Why?</a:t>
            </a:r>
          </a:p>
          <a:p>
            <a:r>
              <a:rPr lang="en-US" sz="2800" b="1" dirty="0"/>
              <a:t>R</a:t>
            </a:r>
            <a:r>
              <a:rPr lang="en-US" sz="2800" b="1" dirty="0" smtClean="0"/>
              <a:t>ocks which form out of the cooling of magma (inside Earth) are called </a:t>
            </a:r>
            <a:r>
              <a:rPr lang="en-US" sz="2800" b="1" dirty="0" smtClean="0">
                <a:solidFill>
                  <a:srgbClr val="00B050"/>
                </a:solidFill>
              </a:rPr>
              <a:t>intrusive igneous rocks.</a:t>
            </a:r>
          </a:p>
          <a:p>
            <a:r>
              <a:rPr lang="en-US" sz="2800" b="1" dirty="0" smtClean="0"/>
              <a:t>Rocks </a:t>
            </a:r>
            <a:r>
              <a:rPr lang="en-US" sz="2800" b="1" dirty="0"/>
              <a:t>which form out of the cooling of </a:t>
            </a:r>
            <a:r>
              <a:rPr lang="en-US" sz="2800" b="1" dirty="0" smtClean="0"/>
              <a:t>lava (outside Earth</a:t>
            </a:r>
            <a:r>
              <a:rPr lang="en-US" sz="2800" b="1" dirty="0"/>
              <a:t>) are called </a:t>
            </a:r>
            <a:r>
              <a:rPr lang="en-US" sz="2800" b="1" dirty="0" smtClean="0">
                <a:solidFill>
                  <a:srgbClr val="00B050"/>
                </a:solidFill>
              </a:rPr>
              <a:t>extrusive </a:t>
            </a:r>
            <a:r>
              <a:rPr lang="en-US" sz="2800" b="1" dirty="0">
                <a:solidFill>
                  <a:srgbClr val="00B050"/>
                </a:solidFill>
              </a:rPr>
              <a:t>igneous rocks.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19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can be classified as 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mafic,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975" y="2048742"/>
            <a:ext cx="3070034" cy="57626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FELSIC</a:t>
            </a: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0" y="2713754"/>
            <a:ext cx="3322490" cy="41442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Rich in silica (silicon and oxygen)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Slow-moving, thick, and “cool,” about 1000ºC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When it hardens, it forms lighter colored minerals:</a:t>
            </a:r>
            <a:r>
              <a:rPr lang="en-US" sz="2400" b="1" dirty="0">
                <a:solidFill>
                  <a:srgbClr val="CC0066"/>
                </a:solidFill>
              </a:rPr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-- quartz</a:t>
            </a:r>
            <a:r>
              <a:rPr lang="en-US" sz="2400" b="1" dirty="0">
                <a:solidFill>
                  <a:srgbClr val="CC0066"/>
                </a:solidFill>
              </a:rPr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	-- feldspar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29369" y="2007453"/>
            <a:ext cx="3063240" cy="57626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MAFIC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4201297" y="2625004"/>
            <a:ext cx="3719384" cy="4232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Very little silica; lots of iron and magnesium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Hotter (up to 2000ºC)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Thinner and faster moving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When it hardens, it forms darker colored minerals:			-- hornblende	-- </a:t>
            </a:r>
            <a:r>
              <a:rPr lang="en-US" sz="2400" b="1" dirty="0" err="1" smtClean="0">
                <a:solidFill>
                  <a:srgbClr val="00B050"/>
                </a:solidFill>
              </a:rPr>
              <a:t>biotite</a:t>
            </a:r>
            <a:r>
              <a:rPr lang="en-US" sz="2400" b="1" dirty="0" smtClean="0">
                <a:solidFill>
                  <a:srgbClr val="00B050"/>
                </a:solidFill>
              </a:rPr>
              <a:t>		-- </a:t>
            </a:r>
            <a:r>
              <a:rPr lang="en-US" sz="2400" b="1" dirty="0" err="1" smtClean="0">
                <a:solidFill>
                  <a:srgbClr val="00B050"/>
                </a:solidFill>
              </a:rPr>
              <a:t>augite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963969" y="2048742"/>
            <a:ext cx="3070025" cy="57626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8723869" y="2713754"/>
            <a:ext cx="3468130" cy="41442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Between the 2 extremes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When it cools, it forms some light colored and some dark colored minerals.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magma in a volcan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34" y="840176"/>
            <a:ext cx="7144512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300</TotalTime>
  <Words>1126</Words>
  <Application>Microsoft Office PowerPoint</Application>
  <PresentationFormat>Widescreen</PresentationFormat>
  <Paragraphs>153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Aharoni</vt:lpstr>
      <vt:lpstr>Arial</vt:lpstr>
      <vt:lpstr>Trebuchet MS</vt:lpstr>
      <vt:lpstr>Berlin</vt:lpstr>
      <vt:lpstr>ROCKS   </vt:lpstr>
      <vt:lpstr>What is a rock?</vt:lpstr>
      <vt:lpstr>All minerals are rocks, but not all rock is mineral.</vt:lpstr>
      <vt:lpstr>Three Types of Rocks</vt:lpstr>
      <vt:lpstr>Any type of rock can become any other type of rock.  What makes the difference?  It depends on what the preexisting rock is exposed to:  -- weathering  -- intense heat        -- great pressure        -- subduction below surface of Earth </vt:lpstr>
      <vt:lpstr>IGNEOUS ROCKS</vt:lpstr>
      <vt:lpstr>Magma -- Lava</vt:lpstr>
      <vt:lpstr>Magma can be classified as felsic, mafic, or intermediate.</vt:lpstr>
      <vt:lpstr>PowerPoint Presentation</vt:lpstr>
      <vt:lpstr>When magma exits the interior, it is classified as lava.</vt:lpstr>
      <vt:lpstr>PowerPoint Presentation</vt:lpstr>
      <vt:lpstr>PowerPoint Presentation</vt:lpstr>
      <vt:lpstr>TYPES OF IGNEOUS ROCKS</vt:lpstr>
      <vt:lpstr>EXTRUSIVE IGNEOUS</vt:lpstr>
      <vt:lpstr>PowerPoint Presentation</vt:lpstr>
      <vt:lpstr>PowerPoint Presentation</vt:lpstr>
      <vt:lpstr>SEDIMENTARY ROCKS</vt:lpstr>
      <vt:lpstr>3 types of sedimentary rocks</vt:lpstr>
      <vt:lpstr>Biochemical</vt:lpstr>
      <vt:lpstr>PowerPoint Presentation</vt:lpstr>
      <vt:lpstr>PowerPoint Presentation</vt:lpstr>
      <vt:lpstr>PowerPoint Presentation</vt:lpstr>
      <vt:lpstr>Chemical Sedimentary Rocks</vt:lpstr>
      <vt:lpstr>METAMORPHIC  ROCKS</vt:lpstr>
      <vt:lpstr>Metamorphism can take place in very small areas or very large areas.</vt:lpstr>
      <vt:lpstr>Here’s what happens during metamorphism</vt:lpstr>
      <vt:lpstr>Penultimate slide!</vt:lpstr>
      <vt:lpstr>PowerPoint Presentation</vt:lpstr>
    </vt:vector>
  </TitlesOfParts>
  <Company>Hudson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TERRYMIZE</dc:creator>
  <cp:lastModifiedBy>ZacharyAllen</cp:lastModifiedBy>
  <cp:revision>42</cp:revision>
  <dcterms:created xsi:type="dcterms:W3CDTF">2015-10-19T00:14:05Z</dcterms:created>
  <dcterms:modified xsi:type="dcterms:W3CDTF">2018-01-10T18:12:26Z</dcterms:modified>
</cp:coreProperties>
</file>