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3DC-CB15-4380-9411-F4B8D2D9352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C094-D07B-4B56-ABFC-B0AA2D3A8C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3DC-CB15-4380-9411-F4B8D2D9352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C094-D07B-4B56-ABFC-B0AA2D3A8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3DC-CB15-4380-9411-F4B8D2D9352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C094-D07B-4B56-ABFC-B0AA2D3A8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3DC-CB15-4380-9411-F4B8D2D9352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C094-D07B-4B56-ABFC-B0AA2D3A8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3DC-CB15-4380-9411-F4B8D2D9352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355C094-D07B-4B56-ABFC-B0AA2D3A8C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3DC-CB15-4380-9411-F4B8D2D9352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C094-D07B-4B56-ABFC-B0AA2D3A8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3DC-CB15-4380-9411-F4B8D2D9352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C094-D07B-4B56-ABFC-B0AA2D3A8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3DC-CB15-4380-9411-F4B8D2D9352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C094-D07B-4B56-ABFC-B0AA2D3A8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3DC-CB15-4380-9411-F4B8D2D9352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C094-D07B-4B56-ABFC-B0AA2D3A8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3DC-CB15-4380-9411-F4B8D2D9352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C094-D07B-4B56-ABFC-B0AA2D3A8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C3DC-CB15-4380-9411-F4B8D2D9352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C094-D07B-4B56-ABFC-B0AA2D3A8C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8CC3DC-CB15-4380-9411-F4B8D2D9352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55C094-D07B-4B56-ABFC-B0AA2D3A8C2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855"/>
            <a:ext cx="8229600" cy="1828800"/>
          </a:xfrm>
        </p:spPr>
        <p:txBody>
          <a:bodyPr/>
          <a:lstStyle/>
          <a:p>
            <a:r>
              <a:rPr lang="en-US" dirty="0" smtClean="0"/>
              <a:t>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029200"/>
            <a:ext cx="6400800" cy="1752600"/>
          </a:xfrm>
        </p:spPr>
        <p:txBody>
          <a:bodyPr/>
          <a:lstStyle/>
          <a:p>
            <a:r>
              <a:rPr lang="en-US" dirty="0" smtClean="0"/>
              <a:t>What is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34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Giraffes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905000"/>
            <a:ext cx="4338637" cy="3830345"/>
          </a:xfrm>
        </p:spPr>
      </p:pic>
    </p:spTree>
    <p:extLst>
      <p:ext uri="{BB962C8B-B14F-4D97-AF65-F5344CB8AC3E}">
        <p14:creationId xmlns:p14="http://schemas.microsoft.com/office/powerpoint/2010/main" val="147804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Moths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590800"/>
            <a:ext cx="4014787" cy="2525202"/>
          </a:xfrm>
        </p:spPr>
      </p:pic>
    </p:spTree>
    <p:extLst>
      <p:ext uri="{BB962C8B-B14F-4D97-AF65-F5344CB8AC3E}">
        <p14:creationId xmlns:p14="http://schemas.microsoft.com/office/powerpoint/2010/main" val="2671787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3048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Biogeography is the study of the distribution of species and ecosystems in geographic space and through geological time. Organisms and biological communities vary in a highly regular fashion along geographic gradients of latitude, elevation, isolation and habitat area.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962400"/>
            <a:ext cx="319361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202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Homologies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81200"/>
            <a:ext cx="5685085" cy="2887662"/>
          </a:xfrm>
        </p:spPr>
      </p:pic>
    </p:spTree>
    <p:extLst>
      <p:ext uri="{BB962C8B-B14F-4D97-AF65-F5344CB8AC3E}">
        <p14:creationId xmlns:p14="http://schemas.microsoft.com/office/powerpoint/2010/main" val="531716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Embryology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752600"/>
            <a:ext cx="3429000" cy="3989510"/>
          </a:xfrm>
        </p:spPr>
      </p:pic>
    </p:spTree>
    <p:extLst>
      <p:ext uri="{BB962C8B-B14F-4D97-AF65-F5344CB8AC3E}">
        <p14:creationId xmlns:p14="http://schemas.microsoft.com/office/powerpoint/2010/main" val="2298833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52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Evolution</vt:lpstr>
      <vt:lpstr>Giraffes</vt:lpstr>
      <vt:lpstr>Moths</vt:lpstr>
      <vt:lpstr>Biogeography</vt:lpstr>
      <vt:lpstr>Homologies</vt:lpstr>
      <vt:lpstr>Embryology</vt:lpstr>
    </vt:vector>
  </TitlesOfParts>
  <Company>Hudson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</dc:title>
  <dc:creator>ZacharyAllen</dc:creator>
  <cp:lastModifiedBy>ZacharyAllen</cp:lastModifiedBy>
  <cp:revision>2</cp:revision>
  <dcterms:created xsi:type="dcterms:W3CDTF">2014-03-21T15:23:44Z</dcterms:created>
  <dcterms:modified xsi:type="dcterms:W3CDTF">2014-03-21T15:41:00Z</dcterms:modified>
</cp:coreProperties>
</file>