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7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3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2181-501C-4560-A730-0DD8A8EC73E4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9275-E5D9-48D6-A13B-21183065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RNA, Protein Synthesis, Transcription, and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0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Review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is the process within a cell in which DNA is duplicated?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is the process called when instructions from DNA are copied into mRNA?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TRANSCRIPTION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are these instructions for?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MAKING PROTEINS</a:t>
            </a:r>
          </a:p>
        </p:txBody>
      </p:sp>
    </p:spTree>
    <p:extLst>
      <p:ext uri="{BB962C8B-B14F-4D97-AF65-F5344CB8AC3E}">
        <p14:creationId xmlns:p14="http://schemas.microsoft.com/office/powerpoint/2010/main" val="33902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What is the process in which these instructions are “decoded”, and proteins begin to be produced?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TRANSLATION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Where in the cell does protein synthesis occur: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CYTOPLASM, ON RIBOSOMES</a:t>
            </a:r>
          </a:p>
        </p:txBody>
      </p:sp>
    </p:spTree>
    <p:extLst>
      <p:ext uri="{BB962C8B-B14F-4D97-AF65-F5344CB8AC3E}">
        <p14:creationId xmlns:p14="http://schemas.microsoft.com/office/powerpoint/2010/main" val="205753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Review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What is the name for three consecutive nucleotides that specify an amino acid?</a:t>
            </a:r>
          </a:p>
          <a:p>
            <a:pPr eaLnBrk="1" hangingPunct="1"/>
            <a:r>
              <a:rPr lang="en-US" altLang="en-US" smtClean="0"/>
              <a:t>A CODON</a:t>
            </a:r>
          </a:p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How many amino acids are there?</a:t>
            </a:r>
          </a:p>
          <a:p>
            <a:pPr eaLnBrk="1" hangingPunct="1"/>
            <a:r>
              <a:rPr lang="en-US" altLang="en-US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5689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7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DNA-RNA.jpg (25692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0"/>
            <a:ext cx="60769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smtClean="0">
                <a:solidFill>
                  <a:srgbClr val="FF0000"/>
                </a:solidFill>
              </a:rPr>
              <a:t>RNA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914400"/>
            <a:ext cx="7772400" cy="5943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Remember, DNA contains instructions that control production of proteins.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These </a:t>
            </a:r>
            <a:r>
              <a:rPr lang="en-US" altLang="en-US" sz="4000" b="1">
                <a:solidFill>
                  <a:srgbClr val="FF0000"/>
                </a:solidFill>
              </a:rPr>
              <a:t>instructions from DNA are copied onto a strand of mRNA.</a:t>
            </a:r>
          </a:p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Ribonucleic acid (RNA) is a long chain of nucleotides similar to DNA.</a:t>
            </a: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smtClean="0">
                <a:solidFill>
                  <a:srgbClr val="FF0000"/>
                </a:solidFill>
              </a:rPr>
              <a:t>Differences between DNA and RNA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The sugar in RNA is ribose</a:t>
            </a:r>
          </a:p>
          <a:p>
            <a:pPr marL="609600" indent="-609600">
              <a:buFontTx/>
              <a:buAutoNum type="arabicPeriod"/>
            </a:pPr>
            <a:endParaRPr lang="en-US" altLang="en-US" b="1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RNA is single stranded</a:t>
            </a:r>
          </a:p>
          <a:p>
            <a:pPr marL="609600" indent="-609600">
              <a:buFontTx/>
              <a:buAutoNum type="arabicPeriod"/>
            </a:pPr>
            <a:endParaRPr lang="en-US" altLang="en-US" b="1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Uracil replaces Thymine in RNA</a:t>
            </a:r>
          </a:p>
          <a:p>
            <a:pPr marL="609600" indent="-609600">
              <a:buNone/>
            </a:pP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50181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Three Types of RNA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Messenger RNA (mRNA) – carry instructions to the rest of the cell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Ribosomal RNA (rRNA) – found on ribosomes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Transfer RNA (tRNA) – transfers amino acid to ribosomes</a:t>
            </a:r>
          </a:p>
        </p:txBody>
      </p:sp>
    </p:spTree>
    <p:extLst>
      <p:ext uri="{BB962C8B-B14F-4D97-AF65-F5344CB8AC3E}">
        <p14:creationId xmlns:p14="http://schemas.microsoft.com/office/powerpoint/2010/main" val="37384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Protein Synthesis</a:t>
            </a:r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Which organelle is responsible? </a:t>
            </a:r>
          </a:p>
          <a:p>
            <a:endParaRPr lang="en-US" altLang="en-US" smtClean="0"/>
          </a:p>
          <a:p>
            <a:r>
              <a:rPr lang="en-US" altLang="en-US" smtClean="0"/>
              <a:t>Ribosomes.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75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sz="4800"/>
              <a:t>DNA Transcription, Genetic Code, and Translation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28975"/>
            <a:ext cx="7854950" cy="1752600"/>
          </a:xfrm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b="1"/>
              <a:t>Transcription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When mRNA is produced.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Part of a  DNA nucleotide sequence is copied.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Starts at places called promoter.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Stops when a specific code is given.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Occurs in the nucleus of the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Purpose – copy instructions onto mRNA</a:t>
            </a:r>
          </a:p>
        </p:txBody>
      </p:sp>
    </p:spTree>
    <p:extLst>
      <p:ext uri="{BB962C8B-B14F-4D97-AF65-F5344CB8AC3E}">
        <p14:creationId xmlns:p14="http://schemas.microsoft.com/office/powerpoint/2010/main" val="352199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Genetic 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Amino acids join together to make polypeptides.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Each one contains part or all of the 20 amino acids.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Different proteins determined by which amino acids are joined.</a:t>
            </a:r>
          </a:p>
        </p:txBody>
      </p:sp>
    </p:spTree>
    <p:extLst>
      <p:ext uri="{BB962C8B-B14F-4D97-AF65-F5344CB8AC3E}">
        <p14:creationId xmlns:p14="http://schemas.microsoft.com/office/powerpoint/2010/main" val="18285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Translation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Decoding of instructions found on mRNA is called translation.</a:t>
            </a:r>
          </a:p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Occurs in the cytoplasm, where mRNA attaches to ribosomes.</a:t>
            </a:r>
          </a:p>
          <a:p>
            <a:pPr eaLnBrk="1" hangingPunct="1"/>
            <a:endParaRPr lang="en-US" altLang="en-US" sz="3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RNA, Protein Synthesis, Transcription, and Translation</vt:lpstr>
      <vt:lpstr>RNA</vt:lpstr>
      <vt:lpstr>Differences between DNA and RNA</vt:lpstr>
      <vt:lpstr>Three Types of RNA</vt:lpstr>
      <vt:lpstr>Protein Synthesis</vt:lpstr>
      <vt:lpstr>DNA Transcription, Genetic Code, and Translation</vt:lpstr>
      <vt:lpstr>Transcription</vt:lpstr>
      <vt:lpstr>Genetic Code</vt:lpstr>
      <vt:lpstr>Translation</vt:lpstr>
      <vt:lpstr>Review</vt:lpstr>
      <vt:lpstr>Review</vt:lpstr>
      <vt:lpstr>Review</vt:lpstr>
      <vt:lpstr>PowerPoint Presentation</vt:lpstr>
    </vt:vector>
  </TitlesOfParts>
  <Company>Hudson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RNA, Protein Synthesis, Transcription, and Translation</dc:title>
  <dc:creator>ZacharyAllen</dc:creator>
  <cp:lastModifiedBy>ZacharyAllen</cp:lastModifiedBy>
  <cp:revision>1</cp:revision>
  <dcterms:created xsi:type="dcterms:W3CDTF">2015-01-06T13:48:58Z</dcterms:created>
  <dcterms:modified xsi:type="dcterms:W3CDTF">2015-01-06T13:49:19Z</dcterms:modified>
</cp:coreProperties>
</file>